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95" r:id="rId2"/>
    <p:sldId id="285" r:id="rId3"/>
    <p:sldId id="282" r:id="rId4"/>
    <p:sldId id="283" r:id="rId5"/>
    <p:sldId id="265" r:id="rId6"/>
    <p:sldId id="269" r:id="rId7"/>
    <p:sldId id="270" r:id="rId8"/>
    <p:sldId id="279" r:id="rId9"/>
    <p:sldId id="281" r:id="rId10"/>
  </p:sldIdLst>
  <p:sldSz cx="12192000" cy="6858000"/>
  <p:notesSz cx="6865938" cy="999807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60" autoAdjust="0"/>
    <p:restoredTop sz="94660"/>
  </p:normalViewPr>
  <p:slideViewPr>
    <p:cSldViewPr snapToGrid="0">
      <p:cViewPr>
        <p:scale>
          <a:sx n="121" d="100"/>
          <a:sy n="121" d="100"/>
        </p:scale>
        <p:origin x="-96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0C980D-47DE-4C76-B8EF-8E9223509FE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FF55212-A1A0-4E3B-9170-738122CDA2F7}">
      <dgm:prSet/>
      <dgm:spPr/>
      <dgm:t>
        <a:bodyPr/>
        <a:lstStyle/>
        <a:p>
          <a:r>
            <a:rPr lang="en-US" dirty="0"/>
            <a:t>Complementaire Zorg</a:t>
          </a:r>
        </a:p>
      </dgm:t>
    </dgm:pt>
    <dgm:pt modelId="{35FDF9E6-6AAF-499C-96B2-EEF36BCAB99C}" type="parTrans" cxnId="{28E93A6A-17FF-4291-9A9D-E43A82FB938E}">
      <dgm:prSet/>
      <dgm:spPr/>
      <dgm:t>
        <a:bodyPr/>
        <a:lstStyle/>
        <a:p>
          <a:endParaRPr lang="en-US"/>
        </a:p>
      </dgm:t>
    </dgm:pt>
    <dgm:pt modelId="{1790E039-EFFF-4AED-BA9E-6DAAC3DD8C74}" type="sibTrans" cxnId="{28E93A6A-17FF-4291-9A9D-E43A82FB938E}">
      <dgm:prSet/>
      <dgm:spPr/>
      <dgm:t>
        <a:bodyPr/>
        <a:lstStyle/>
        <a:p>
          <a:endParaRPr lang="en-US"/>
        </a:p>
      </dgm:t>
    </dgm:pt>
    <dgm:pt modelId="{3C526E39-C2D0-43EE-B094-329F0ED7D33C}">
      <dgm:prSet/>
      <dgm:spPr/>
      <dgm:t>
        <a:bodyPr/>
        <a:lstStyle/>
        <a:p>
          <a:r>
            <a:rPr lang="en-US" dirty="0"/>
            <a:t>Brigitte Sprenkels</a:t>
          </a:r>
        </a:p>
      </dgm:t>
    </dgm:pt>
    <dgm:pt modelId="{28A50604-9228-49B5-8214-5AAB0F141EB5}" type="parTrans" cxnId="{791D46B5-A789-4002-A967-496242B1237A}">
      <dgm:prSet/>
      <dgm:spPr/>
      <dgm:t>
        <a:bodyPr/>
        <a:lstStyle/>
        <a:p>
          <a:endParaRPr lang="en-US"/>
        </a:p>
      </dgm:t>
    </dgm:pt>
    <dgm:pt modelId="{BF2327FD-7298-4C48-8DCA-19E6B7099D1B}" type="sibTrans" cxnId="{791D46B5-A789-4002-A967-496242B1237A}">
      <dgm:prSet/>
      <dgm:spPr/>
      <dgm:t>
        <a:bodyPr/>
        <a:lstStyle/>
        <a:p>
          <a:endParaRPr lang="en-US"/>
        </a:p>
      </dgm:t>
    </dgm:pt>
    <dgm:pt modelId="{AD4F3C7E-EB65-4DEB-BFEA-1A07DD382D18}">
      <dgm:prSet/>
      <dgm:spPr/>
      <dgm:t>
        <a:bodyPr/>
        <a:lstStyle/>
        <a:p>
          <a:r>
            <a:rPr lang="en-US" dirty="0"/>
            <a:t>Verpleegkundige in de wijk Surplus</a:t>
          </a:r>
        </a:p>
      </dgm:t>
    </dgm:pt>
    <dgm:pt modelId="{FB8E8DDE-6469-4491-95FF-6DDD289C04A7}" type="parTrans" cxnId="{75C4C241-BD72-4C65-BD3E-211BF41F8062}">
      <dgm:prSet/>
      <dgm:spPr/>
      <dgm:t>
        <a:bodyPr/>
        <a:lstStyle/>
        <a:p>
          <a:endParaRPr lang="en-US"/>
        </a:p>
      </dgm:t>
    </dgm:pt>
    <dgm:pt modelId="{34BA3B88-9DC7-48E3-9177-6C7C34B0230E}" type="sibTrans" cxnId="{75C4C241-BD72-4C65-BD3E-211BF41F8062}">
      <dgm:prSet/>
      <dgm:spPr/>
      <dgm:t>
        <a:bodyPr/>
        <a:lstStyle/>
        <a:p>
          <a:endParaRPr lang="en-US"/>
        </a:p>
      </dgm:t>
    </dgm:pt>
    <dgm:pt modelId="{46C44AE9-CD63-497E-BE3A-64AA6DD17BFD}">
      <dgm:prSet/>
      <dgm:spPr/>
      <dgm:t>
        <a:bodyPr/>
        <a:lstStyle/>
        <a:p>
          <a:r>
            <a:rPr lang="en-US" dirty="0"/>
            <a:t>Aandachtsgebied Complementaire zorg</a:t>
          </a:r>
        </a:p>
      </dgm:t>
    </dgm:pt>
    <dgm:pt modelId="{882C51E5-7CE6-4166-B9E7-5593B20A37DC}" type="parTrans" cxnId="{2C0542BF-6863-4C7E-87F9-CDB9B4128472}">
      <dgm:prSet/>
      <dgm:spPr/>
      <dgm:t>
        <a:bodyPr/>
        <a:lstStyle/>
        <a:p>
          <a:endParaRPr lang="en-US"/>
        </a:p>
      </dgm:t>
    </dgm:pt>
    <dgm:pt modelId="{CC6E6C1C-7472-4A51-A0E9-CFC914984B5F}" type="sibTrans" cxnId="{2C0542BF-6863-4C7E-87F9-CDB9B4128472}">
      <dgm:prSet/>
      <dgm:spPr/>
      <dgm:t>
        <a:bodyPr/>
        <a:lstStyle/>
        <a:p>
          <a:endParaRPr lang="en-US"/>
        </a:p>
      </dgm:t>
    </dgm:pt>
    <dgm:pt modelId="{5F2D123F-FE38-4198-913D-5361D06CF505}">
      <dgm:prSet/>
      <dgm:spPr/>
      <dgm:t>
        <a:bodyPr/>
        <a:lstStyle/>
        <a:p>
          <a:r>
            <a:rPr lang="en-US" dirty="0"/>
            <a:t>Student aan de HAN: Verpleegkundige Complementaire Zorg</a:t>
          </a:r>
        </a:p>
      </dgm:t>
    </dgm:pt>
    <dgm:pt modelId="{B1491172-0F57-4627-947C-5F1D21560B1C}" type="parTrans" cxnId="{88662B78-90CD-4097-86DC-60D10AB4711A}">
      <dgm:prSet/>
      <dgm:spPr/>
      <dgm:t>
        <a:bodyPr/>
        <a:lstStyle/>
        <a:p>
          <a:endParaRPr lang="en-US"/>
        </a:p>
      </dgm:t>
    </dgm:pt>
    <dgm:pt modelId="{5BF29952-0A4D-4ECB-BBE1-1AEF4689D821}" type="sibTrans" cxnId="{88662B78-90CD-4097-86DC-60D10AB4711A}">
      <dgm:prSet/>
      <dgm:spPr/>
      <dgm:t>
        <a:bodyPr/>
        <a:lstStyle/>
        <a:p>
          <a:endParaRPr lang="en-US"/>
        </a:p>
      </dgm:t>
    </dgm:pt>
    <dgm:pt modelId="{A7AB0240-978A-422B-B414-94DD13B1898F}">
      <dgm:prSet/>
      <dgm:spPr/>
      <dgm:t>
        <a:bodyPr/>
        <a:lstStyle/>
        <a:p>
          <a:r>
            <a:rPr lang="en-US" dirty="0"/>
            <a:t>Vrijwilliger Wensambulance Brabant</a:t>
          </a:r>
        </a:p>
      </dgm:t>
    </dgm:pt>
    <dgm:pt modelId="{A8EC0706-D987-4C37-AF61-D23D8001758C}" type="parTrans" cxnId="{10618493-4204-410D-9368-3D0ADCF59D36}">
      <dgm:prSet/>
      <dgm:spPr/>
      <dgm:t>
        <a:bodyPr/>
        <a:lstStyle/>
        <a:p>
          <a:endParaRPr lang="en-US"/>
        </a:p>
      </dgm:t>
    </dgm:pt>
    <dgm:pt modelId="{61DB0E17-7CA6-446D-B6E4-C15A830419E9}" type="sibTrans" cxnId="{10618493-4204-410D-9368-3D0ADCF59D36}">
      <dgm:prSet/>
      <dgm:spPr/>
      <dgm:t>
        <a:bodyPr/>
        <a:lstStyle/>
        <a:p>
          <a:endParaRPr lang="en-US"/>
        </a:p>
      </dgm:t>
    </dgm:pt>
    <dgm:pt modelId="{88726743-8745-4E1E-9471-DABDFBE6625F}">
      <dgm:prSet/>
      <dgm:spPr/>
      <dgm:t>
        <a:bodyPr/>
        <a:lstStyle/>
        <a:p>
          <a:r>
            <a:rPr lang="en-US" dirty="0"/>
            <a:t>Café Doodgewoon: 21-02-2019</a:t>
          </a:r>
        </a:p>
      </dgm:t>
    </dgm:pt>
    <dgm:pt modelId="{90BDEFFF-58DB-430C-803C-1ABB6B4BCD43}" type="sibTrans" cxnId="{1B68D74A-0C9C-4390-A934-53F67709DB9B}">
      <dgm:prSet/>
      <dgm:spPr/>
      <dgm:t>
        <a:bodyPr/>
        <a:lstStyle/>
        <a:p>
          <a:endParaRPr lang="en-US"/>
        </a:p>
      </dgm:t>
    </dgm:pt>
    <dgm:pt modelId="{0621AB74-46D1-48BB-8B21-F00A4E490335}" type="parTrans" cxnId="{1B68D74A-0C9C-4390-A934-53F67709DB9B}">
      <dgm:prSet/>
      <dgm:spPr/>
      <dgm:t>
        <a:bodyPr/>
        <a:lstStyle/>
        <a:p>
          <a:endParaRPr lang="en-US"/>
        </a:p>
      </dgm:t>
    </dgm:pt>
    <dgm:pt modelId="{B9F4EAB0-6B61-4327-9EB2-C406F40023CD}">
      <dgm:prSet/>
      <dgm:spPr/>
      <dgm:t>
        <a:bodyPr/>
        <a:lstStyle/>
        <a:p>
          <a:r>
            <a:rPr lang="en-US" dirty="0"/>
            <a:t>Docent Kicozo </a:t>
          </a:r>
        </a:p>
      </dgm:t>
    </dgm:pt>
    <dgm:pt modelId="{B3C1F0E3-9DBC-46DE-8B33-BEFB06DDDD56}" type="parTrans" cxnId="{6EAF63A7-2048-4951-94F3-D7BE652CD3D4}">
      <dgm:prSet/>
      <dgm:spPr/>
      <dgm:t>
        <a:bodyPr/>
        <a:lstStyle/>
        <a:p>
          <a:endParaRPr lang="nl-NL"/>
        </a:p>
      </dgm:t>
    </dgm:pt>
    <dgm:pt modelId="{390B5574-7564-4813-87E7-6E583F8C2FDD}" type="sibTrans" cxnId="{6EAF63A7-2048-4951-94F3-D7BE652CD3D4}">
      <dgm:prSet/>
      <dgm:spPr/>
      <dgm:t>
        <a:bodyPr/>
        <a:lstStyle/>
        <a:p>
          <a:endParaRPr lang="nl-NL"/>
        </a:p>
      </dgm:t>
    </dgm:pt>
    <dgm:pt modelId="{6FB423DC-D7D6-4F3D-8D89-91DE637A2161}" type="pres">
      <dgm:prSet presAssocID="{A20C980D-47DE-4C76-B8EF-8E9223509FE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0A2E1BD-AFDC-4DBE-9509-DD3D64917C8C}" type="pres">
      <dgm:prSet presAssocID="{88726743-8745-4E1E-9471-DABDFBE6625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31E446-7EDA-4E52-A0E8-8F669FBE3B99}" type="pres">
      <dgm:prSet presAssocID="{90BDEFFF-58DB-430C-803C-1ABB6B4BCD43}" presName="spacer" presStyleCnt="0"/>
      <dgm:spPr/>
    </dgm:pt>
    <dgm:pt modelId="{2F020075-85EB-4720-859B-310432082A70}" type="pres">
      <dgm:prSet presAssocID="{2FF55212-A1A0-4E3B-9170-738122CDA2F7}" presName="parentText" presStyleLbl="node1" presStyleIdx="1" presStyleCnt="3" custLinFactNeighborX="515" custLinFactNeighborY="-8366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EB4B054-2974-42B0-86B7-F4BBC4F853F6}" type="pres">
      <dgm:prSet presAssocID="{1790E039-EFFF-4AED-BA9E-6DAAC3DD8C74}" presName="spacer" presStyleCnt="0"/>
      <dgm:spPr/>
    </dgm:pt>
    <dgm:pt modelId="{CBA0795E-8AAF-4991-AF5F-543B1E995EEC}" type="pres">
      <dgm:prSet presAssocID="{3C526E39-C2D0-43EE-B094-329F0ED7D3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E71E4CF-A05A-458D-B111-67779FB5B9F4}" type="pres">
      <dgm:prSet presAssocID="{3C526E39-C2D0-43EE-B094-329F0ED7D33C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28E93A6A-17FF-4291-9A9D-E43A82FB938E}" srcId="{A20C980D-47DE-4C76-B8EF-8E9223509FED}" destId="{2FF55212-A1A0-4E3B-9170-738122CDA2F7}" srcOrd="1" destOrd="0" parTransId="{35FDF9E6-6AAF-499C-96B2-EEF36BCAB99C}" sibTransId="{1790E039-EFFF-4AED-BA9E-6DAAC3DD8C74}"/>
    <dgm:cxn modelId="{6EAF63A7-2048-4951-94F3-D7BE652CD3D4}" srcId="{3C526E39-C2D0-43EE-B094-329F0ED7D33C}" destId="{B9F4EAB0-6B61-4327-9EB2-C406F40023CD}" srcOrd="2" destOrd="0" parTransId="{B3C1F0E3-9DBC-46DE-8B33-BEFB06DDDD56}" sibTransId="{390B5574-7564-4813-87E7-6E583F8C2FDD}"/>
    <dgm:cxn modelId="{791D46B5-A789-4002-A967-496242B1237A}" srcId="{A20C980D-47DE-4C76-B8EF-8E9223509FED}" destId="{3C526E39-C2D0-43EE-B094-329F0ED7D33C}" srcOrd="2" destOrd="0" parTransId="{28A50604-9228-49B5-8214-5AAB0F141EB5}" sibTransId="{BF2327FD-7298-4C48-8DCA-19E6B7099D1B}"/>
    <dgm:cxn modelId="{CF6C72D5-8DCB-4CCD-A16B-42499F69527D}" type="presOf" srcId="{5F2D123F-FE38-4198-913D-5361D06CF505}" destId="{1E71E4CF-A05A-458D-B111-67779FB5B9F4}" srcOrd="0" destOrd="3" presId="urn:microsoft.com/office/officeart/2005/8/layout/vList2"/>
    <dgm:cxn modelId="{82C8E818-7EE1-4DC7-BACA-BD767C28B100}" type="presOf" srcId="{A7AB0240-978A-422B-B414-94DD13B1898F}" destId="{1E71E4CF-A05A-458D-B111-67779FB5B9F4}" srcOrd="0" destOrd="4" presId="urn:microsoft.com/office/officeart/2005/8/layout/vList2"/>
    <dgm:cxn modelId="{76F86F0D-F885-482A-8206-D07076368A5D}" type="presOf" srcId="{A20C980D-47DE-4C76-B8EF-8E9223509FED}" destId="{6FB423DC-D7D6-4F3D-8D89-91DE637A2161}" srcOrd="0" destOrd="0" presId="urn:microsoft.com/office/officeart/2005/8/layout/vList2"/>
    <dgm:cxn modelId="{ECAC77F7-32F1-4772-B29F-A7E64724353D}" type="presOf" srcId="{AD4F3C7E-EB65-4DEB-BFEA-1A07DD382D18}" destId="{1E71E4CF-A05A-458D-B111-67779FB5B9F4}" srcOrd="0" destOrd="0" presId="urn:microsoft.com/office/officeart/2005/8/layout/vList2"/>
    <dgm:cxn modelId="{D75C7259-8313-4D6D-9551-9CC58FD7D51B}" type="presOf" srcId="{2FF55212-A1A0-4E3B-9170-738122CDA2F7}" destId="{2F020075-85EB-4720-859B-310432082A70}" srcOrd="0" destOrd="0" presId="urn:microsoft.com/office/officeart/2005/8/layout/vList2"/>
    <dgm:cxn modelId="{10618493-4204-410D-9368-3D0ADCF59D36}" srcId="{3C526E39-C2D0-43EE-B094-329F0ED7D33C}" destId="{A7AB0240-978A-422B-B414-94DD13B1898F}" srcOrd="4" destOrd="0" parTransId="{A8EC0706-D987-4C37-AF61-D23D8001758C}" sibTransId="{61DB0E17-7CA6-446D-B6E4-C15A830419E9}"/>
    <dgm:cxn modelId="{DD28C221-559F-4F8E-9AA1-3295A5AA31B6}" type="presOf" srcId="{B9F4EAB0-6B61-4327-9EB2-C406F40023CD}" destId="{1E71E4CF-A05A-458D-B111-67779FB5B9F4}" srcOrd="0" destOrd="2" presId="urn:microsoft.com/office/officeart/2005/8/layout/vList2"/>
    <dgm:cxn modelId="{37F5AC23-352D-4428-8AD6-A27A6EBB908B}" type="presOf" srcId="{46C44AE9-CD63-497E-BE3A-64AA6DD17BFD}" destId="{1E71E4CF-A05A-458D-B111-67779FB5B9F4}" srcOrd="0" destOrd="1" presId="urn:microsoft.com/office/officeart/2005/8/layout/vList2"/>
    <dgm:cxn modelId="{1B68D74A-0C9C-4390-A934-53F67709DB9B}" srcId="{A20C980D-47DE-4C76-B8EF-8E9223509FED}" destId="{88726743-8745-4E1E-9471-DABDFBE6625F}" srcOrd="0" destOrd="0" parTransId="{0621AB74-46D1-48BB-8B21-F00A4E490335}" sibTransId="{90BDEFFF-58DB-430C-803C-1ABB6B4BCD43}"/>
    <dgm:cxn modelId="{2C0542BF-6863-4C7E-87F9-CDB9B4128472}" srcId="{3C526E39-C2D0-43EE-B094-329F0ED7D33C}" destId="{46C44AE9-CD63-497E-BE3A-64AA6DD17BFD}" srcOrd="1" destOrd="0" parTransId="{882C51E5-7CE6-4166-B9E7-5593B20A37DC}" sibTransId="{CC6E6C1C-7472-4A51-A0E9-CFC914984B5F}"/>
    <dgm:cxn modelId="{AFB8A67F-7386-4696-BF21-10D98D15EB2C}" type="presOf" srcId="{3C526E39-C2D0-43EE-B094-329F0ED7D33C}" destId="{CBA0795E-8AAF-4991-AF5F-543B1E995EEC}" srcOrd="0" destOrd="0" presId="urn:microsoft.com/office/officeart/2005/8/layout/vList2"/>
    <dgm:cxn modelId="{F4DE8376-4031-4077-A08C-ECC1EA9B123A}" type="presOf" srcId="{88726743-8745-4E1E-9471-DABDFBE6625F}" destId="{D0A2E1BD-AFDC-4DBE-9509-DD3D64917C8C}" srcOrd="0" destOrd="0" presId="urn:microsoft.com/office/officeart/2005/8/layout/vList2"/>
    <dgm:cxn modelId="{75C4C241-BD72-4C65-BD3E-211BF41F8062}" srcId="{3C526E39-C2D0-43EE-B094-329F0ED7D33C}" destId="{AD4F3C7E-EB65-4DEB-BFEA-1A07DD382D18}" srcOrd="0" destOrd="0" parTransId="{FB8E8DDE-6469-4491-95FF-6DDD289C04A7}" sibTransId="{34BA3B88-9DC7-48E3-9177-6C7C34B0230E}"/>
    <dgm:cxn modelId="{88662B78-90CD-4097-86DC-60D10AB4711A}" srcId="{3C526E39-C2D0-43EE-B094-329F0ED7D33C}" destId="{5F2D123F-FE38-4198-913D-5361D06CF505}" srcOrd="3" destOrd="0" parTransId="{B1491172-0F57-4627-947C-5F1D21560B1C}" sibTransId="{5BF29952-0A4D-4ECB-BBE1-1AEF4689D821}"/>
    <dgm:cxn modelId="{34F0DD40-1BA5-406B-AEE8-BD64575A3EC6}" type="presParOf" srcId="{6FB423DC-D7D6-4F3D-8D89-91DE637A2161}" destId="{D0A2E1BD-AFDC-4DBE-9509-DD3D64917C8C}" srcOrd="0" destOrd="0" presId="urn:microsoft.com/office/officeart/2005/8/layout/vList2"/>
    <dgm:cxn modelId="{25ECC092-4A8B-4CB0-9DD3-0F5C4F158B40}" type="presParOf" srcId="{6FB423DC-D7D6-4F3D-8D89-91DE637A2161}" destId="{4C31E446-7EDA-4E52-A0E8-8F669FBE3B99}" srcOrd="1" destOrd="0" presId="urn:microsoft.com/office/officeart/2005/8/layout/vList2"/>
    <dgm:cxn modelId="{D24ABCE8-50F2-4B6A-A2D5-2498A852D601}" type="presParOf" srcId="{6FB423DC-D7D6-4F3D-8D89-91DE637A2161}" destId="{2F020075-85EB-4720-859B-310432082A70}" srcOrd="2" destOrd="0" presId="urn:microsoft.com/office/officeart/2005/8/layout/vList2"/>
    <dgm:cxn modelId="{D3F5D67D-AB67-48F0-B02F-7B8EC65B657C}" type="presParOf" srcId="{6FB423DC-D7D6-4F3D-8D89-91DE637A2161}" destId="{AEB4B054-2974-42B0-86B7-F4BBC4F853F6}" srcOrd="3" destOrd="0" presId="urn:microsoft.com/office/officeart/2005/8/layout/vList2"/>
    <dgm:cxn modelId="{C6A1887B-C800-4AB5-884C-D2259A398C31}" type="presParOf" srcId="{6FB423DC-D7D6-4F3D-8D89-91DE637A2161}" destId="{CBA0795E-8AAF-4991-AF5F-543B1E995EEC}" srcOrd="4" destOrd="0" presId="urn:microsoft.com/office/officeart/2005/8/layout/vList2"/>
    <dgm:cxn modelId="{3757DDDE-EB94-4768-A4F4-2DA93672E909}" type="presParOf" srcId="{6FB423DC-D7D6-4F3D-8D89-91DE637A2161}" destId="{1E71E4CF-A05A-458D-B111-67779FB5B9F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1DF3CBF-1727-46F6-AB22-314A28A9D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CB777935-BE9D-43A9-BA7E-CBB4BDA6CA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57E68866-1669-475A-8081-788C9BAB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9053957D-2AF6-49E0-B610-97C5A038D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888EE505-01D8-4454-9C9A-DB4462460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60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4FB90D7-4BFE-4659-A2ED-4287823A0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1EA33BE5-51BB-4676-A672-DC34DE350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8D997EB0-A787-42BA-A3E3-180052974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3FC2CE51-AE84-467A-8773-DFB877925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F5F179CD-9823-46D9-AEBC-3541AC0FE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834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xmlns="" id="{4C609C24-389D-461C-A0C1-109E1603B3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93AEA970-89EB-4A2F-9928-CA23DE4435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659ECF2F-B217-45E2-9F3B-9BBD6AB6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FE1A0982-93A6-4963-BAA0-65393593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BE0C05DD-6256-4C1F-82DC-04C0E4003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019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BA069A3-0CDE-4BA2-BD12-4C65E49C5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16277F03-E5E6-4E89-BD73-9FA509463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2E1D4175-AB63-4D6C-99AF-39E9BBA69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A27AD6DC-54A7-41B6-9207-1F24865D0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63ED9616-61B9-4A4E-9230-76DE106F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5105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933B278-37A0-4C14-9162-A383FDA27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4AFE8539-5011-4FE2-AD98-7C0299339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4160D8EA-421A-4166-9399-90BEDE975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EA6D0C4B-9F9E-43C9-8110-5B53609A4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9E7373D3-EA80-41C0-A780-4D65AF927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0300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754CE81-3014-4773-B621-ACBCBA13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2735EFDF-0665-4081-AFDE-B09CF695C3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59871BF9-2384-4125-BDF0-C9AC143D7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147F11A3-C586-4164-B66E-3928A41DB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914A2129-41FE-4592-BA21-2BF278CF5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81F9A671-9A2D-4FAD-9C97-C7FD1665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496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352502D-1E75-4C4D-8620-5C83A12EA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8C49F6EF-229B-4C98-BD06-77A0CA122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AF96E3E4-BCD6-4A96-810C-4329E477D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1DB73FC5-6A43-486D-876F-BE79D418EE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745605CE-450F-4186-A4FA-76F002DF9A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xmlns="" id="{D0E0DE8B-1B42-493E-BEC4-4962E58FA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xmlns="" id="{044FCF62-EFAF-46BB-A39D-7FF7C565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9DC2A65E-AD84-4012-B123-82624934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121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D37EBF8-7C16-4A8F-891D-A6434F7A8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EDCFF68B-99D3-4694-B032-DFEA5241A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37092B38-9C8B-495E-B385-FD3F828D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FE4A3735-1FB7-46A9-89A6-76FFFE542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66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xmlns="" id="{74F12002-5C22-4EDD-B765-A9F6F24AF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3D27BDE6-F91D-4541-A811-09BE6A275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2675A8E9-2C01-4F3B-AF2B-40CE717F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08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ACA1DE0-E8B8-479A-9044-CA909E82E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229A7DD7-14D0-486D-885F-0DD1CBBE0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7C5B6F68-A327-43A9-AB4B-8549A87C6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19F9D664-19D1-43E7-9279-68B7F538D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55EA0B88-F9E9-429C-8563-322D131F2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7FD46FAD-F5E1-4454-B99D-8DEB0B766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5784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83899AB-BF10-4183-A40D-BEA0413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xmlns="" id="{2B478A09-B42A-42FC-A386-1134E0CE51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D438CDE0-200F-4F9F-B067-D27D06A9C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20A7BBB2-4508-4DA0-A861-F2879E0CE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4403E5A1-1F3B-4D52-8116-7C938FCBD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0940C1FF-C8EC-4C32-A949-C73E35931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968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D5B51E8B-49E7-4BBB-AAB7-59218464E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5D57F367-AF40-47B4-918E-7751E6A3A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513AE83A-0614-4000-A982-63FB7F715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5AB70-7E42-41E5-A936-517F388C8310}" type="datetimeFigureOut">
              <a:rPr lang="nl-NL" smtClean="0"/>
              <a:t>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A3729BE6-D259-44C1-A6B2-6ACD5EDEB8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43A638E1-C5B3-4B75-8A88-E909C2CDE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D2F5E-8CB7-4879-935B-20A4D25007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948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zalea-stone-pile-stack-stones-1307644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eliminarlospiojos.blogspot.com/2012/11/el-vinagre-y-los-piojos.html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IdcN4BRpmG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xmlns="" id="{EC9F70AC-5E3F-4951-B545-9A15AA2C9808}"/>
              </a:ext>
            </a:extLst>
          </p:cNvPr>
          <p:cNvSpPr txBox="1"/>
          <p:nvPr/>
        </p:nvSpPr>
        <p:spPr>
          <a:xfrm>
            <a:off x="1232453" y="1470991"/>
            <a:ext cx="2703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7030A0"/>
                </a:solidFill>
              </a:rPr>
              <a:t>Wie ben jij?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E7EA03B5-8D6A-457A-98E4-66C7283962CD}"/>
              </a:ext>
            </a:extLst>
          </p:cNvPr>
          <p:cNvSpPr txBox="1"/>
          <p:nvPr/>
        </p:nvSpPr>
        <p:spPr>
          <a:xfrm>
            <a:off x="2752477" y="2712924"/>
            <a:ext cx="66870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00B050"/>
                </a:solidFill>
              </a:rPr>
              <a:t>Wat maakt dat je hier op deze avond aanwezig bent? 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xmlns="" id="{373AE865-B444-420B-A2D5-A5A09C058D0F}"/>
              </a:ext>
            </a:extLst>
          </p:cNvPr>
          <p:cNvSpPr txBox="1"/>
          <p:nvPr/>
        </p:nvSpPr>
        <p:spPr>
          <a:xfrm>
            <a:off x="5001370" y="4508390"/>
            <a:ext cx="6225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FF6600"/>
                </a:solidFill>
              </a:rPr>
              <a:t>Wat verwacht je van deze bijeenkomst van café Doodgewoon  over Complementaire Zorg?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xmlns="" id="{9E47903B-749F-4413-9BF5-C90862C084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8041518" y="495631"/>
            <a:ext cx="2926080" cy="1950720"/>
          </a:xfrm>
          <a:prstGeom prst="rect">
            <a:avLst/>
          </a:prstGeom>
        </p:spPr>
      </p:pic>
      <p:pic>
        <p:nvPicPr>
          <p:cNvPr id="10" name="Afbeelding 9" descr="Afbeelding met lucht, tafel, vat, boom&#10;&#10;Automatisch gegenereerde beschrijving">
            <a:extLst>
              <a:ext uri="{FF2B5EF4-FFF2-40B4-BE49-F238E27FC236}">
                <a16:creationId xmlns:a16="http://schemas.microsoft.com/office/drawing/2014/main" xmlns="" id="{A4E5569B-4FCD-4682-962B-8196394F74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795479" y="4230200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97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2285737-90EE-47DC-AC80-8AE156B119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B57BDC17-F1B3-455F-BBF1-680AA1F25C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xmlns="" id="{64E2FA9A-FEF7-4501-B0EB-5E45EDD217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xmlns="" id="{BC38192B-B4CB-47D4-A3B1-10010247F1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xmlns="" id="{96330E33-E171-4B0F-82B5-AF7230399B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xmlns="" id="{332B1723-69BF-42D7-B757-0FA059E152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xmlns="" id="{F115D62D-1E96-48D1-A78D-D370A0BFB9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xmlns="" id="{91C2876A-169D-4822-A766-C00578C88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graphicFrame>
        <p:nvGraphicFramePr>
          <p:cNvPr id="15" name="Tekstvak 3">
            <a:extLst>
              <a:ext uri="{FF2B5EF4-FFF2-40B4-BE49-F238E27FC236}">
                <a16:creationId xmlns:a16="http://schemas.microsoft.com/office/drawing/2014/main" xmlns="" id="{852DF5DF-4F61-4A09-ADC7-5B2708F823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9812339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1508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B9FF99BD-075F-4761-A995-6FC574BD25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A7B21A54-9BA3-4EA9-B460-5A829ADD90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6FA8F714-B9D8-488A-8CCA-E9948FF913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Afbeelding 4" descr="Afbeelding met grond&#10;&#10;Automatisch gegenereerde beschrijving">
            <a:extLst>
              <a:ext uri="{FF2B5EF4-FFF2-40B4-BE49-F238E27FC236}">
                <a16:creationId xmlns:a16="http://schemas.microsoft.com/office/drawing/2014/main" xmlns="" id="{D8293A5B-F0B4-421A-B9C0-89E3FAFE7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597" y="1123527"/>
            <a:ext cx="4604800" cy="46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38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9FF99BD-075F-4761-A995-6FC574BD25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7B21A54-9BA3-4EA9-B460-5A829ADD90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FA8F714-B9D8-488A-8CCA-E9948FF913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xmlns="" id="{648A93DE-2B23-4E21-A72E-CABECBC3EE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48" y="216310"/>
            <a:ext cx="11897033" cy="642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769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lucht, buiten, natuur, zon&#10;&#10;Automatisch gegenereerde beschrijving">
            <a:extLst>
              <a:ext uri="{FF2B5EF4-FFF2-40B4-BE49-F238E27FC236}">
                <a16:creationId xmlns:a16="http://schemas.microsoft.com/office/drawing/2014/main" xmlns="" id="{507778ED-465B-4299-B16E-07FE2C825A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05" r="-1" b="-1"/>
          <a:stretch/>
        </p:blipFill>
        <p:spPr>
          <a:xfrm>
            <a:off x="838200" y="-3810"/>
            <a:ext cx="9928860" cy="68580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B607B98-7700-4DC9-8BE8-A876255F9C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525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boom, gras, buiten, veld&#10;&#10;Automatisch gegenereerde beschrijving">
            <a:extLst>
              <a:ext uri="{FF2B5EF4-FFF2-40B4-BE49-F238E27FC236}">
                <a16:creationId xmlns:a16="http://schemas.microsoft.com/office/drawing/2014/main" xmlns="" id="{08AC92B4-9D8B-4C9D-BCD7-F9BEEFC8A6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68" r="-1" b="23728"/>
          <a:stretch/>
        </p:blipFill>
        <p:spPr>
          <a:xfrm>
            <a:off x="838200" y="-3810"/>
            <a:ext cx="9928860" cy="68580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B607B98-7700-4DC9-8BE8-A876255F9C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602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boom, gras, buiten, weg&#10;&#10;Automatisch gegenereerde beschrijving">
            <a:extLst>
              <a:ext uri="{FF2B5EF4-FFF2-40B4-BE49-F238E27FC236}">
                <a16:creationId xmlns:a16="http://schemas.microsoft.com/office/drawing/2014/main" xmlns="" id="{CA0D5496-BB19-4A4F-8CC1-DDB3525196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86" r="-1" b="35210"/>
          <a:stretch/>
        </p:blipFill>
        <p:spPr>
          <a:xfrm>
            <a:off x="838200" y="-3810"/>
            <a:ext cx="9928860" cy="68580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B607B98-7700-4DC9-8BE8-A876255F9C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026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xmlns="" id="{A0791327-939B-4B6C-9C30-E30426FED457}"/>
              </a:ext>
            </a:extLst>
          </p:cNvPr>
          <p:cNvSpPr txBox="1"/>
          <p:nvPr/>
        </p:nvSpPr>
        <p:spPr>
          <a:xfrm>
            <a:off x="6024155" y="3057831"/>
            <a:ext cx="6049858" cy="210410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4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4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4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dirty="0">
                <a:latin typeface="+mj-lt"/>
                <a:ea typeface="+mj-ea"/>
                <a:cs typeface="+mj-cs"/>
              </a:rPr>
              <a:t>Je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hoeft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niet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sterk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te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zijn</a:t>
            </a:r>
            <a:r>
              <a:rPr lang="en-US" sz="2400" b="1" dirty="0">
                <a:latin typeface="+mj-lt"/>
                <a:ea typeface="+mj-ea"/>
                <a:cs typeface="+mj-cs"/>
              </a:rPr>
              <a:t> om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iets</a:t>
            </a:r>
            <a:r>
              <a:rPr lang="en-US" sz="2400" b="1" dirty="0">
                <a:latin typeface="+mj-lt"/>
                <a:ea typeface="+mj-ea"/>
                <a:cs typeface="+mj-cs"/>
              </a:rPr>
              <a:t> vast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te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houden</a:t>
            </a:r>
            <a:r>
              <a:rPr lang="en-US" sz="2400" b="1" dirty="0">
                <a:latin typeface="+mj-lt"/>
                <a:ea typeface="+mj-ea"/>
                <a:cs typeface="+mj-cs"/>
              </a:rPr>
              <a:t>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dirty="0">
                <a:latin typeface="+mj-lt"/>
                <a:ea typeface="+mj-ea"/>
                <a:cs typeface="+mj-cs"/>
              </a:rPr>
              <a:t>Maar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soms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moet</a:t>
            </a:r>
            <a:r>
              <a:rPr lang="en-US" sz="2400" b="1" dirty="0">
                <a:latin typeface="+mj-lt"/>
                <a:ea typeface="+mj-ea"/>
                <a:cs typeface="+mj-cs"/>
              </a:rPr>
              <a:t> je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sterk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zijn</a:t>
            </a:r>
            <a:r>
              <a:rPr lang="en-US" sz="2400" b="1" dirty="0">
                <a:latin typeface="+mj-lt"/>
                <a:ea typeface="+mj-ea"/>
                <a:cs typeface="+mj-cs"/>
              </a:rPr>
              <a:t> om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iets</a:t>
            </a:r>
            <a:r>
              <a:rPr lang="en-US" sz="2400" b="1" dirty="0">
                <a:latin typeface="+mj-lt"/>
                <a:ea typeface="+mj-ea"/>
                <a:cs typeface="+mj-cs"/>
              </a:rPr>
              <a:t> los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te</a:t>
            </a: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latin typeface="+mj-lt"/>
                <a:ea typeface="+mj-ea"/>
                <a:cs typeface="+mj-cs"/>
              </a:rPr>
              <a:t>laten</a:t>
            </a:r>
            <a:r>
              <a:rPr lang="en-US" sz="2400" b="1" dirty="0"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1DB7C82F-AB7E-4F0C-B829-FA1B9C4151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Afbeelding 3" descr="Afbeelding met buiten, lucht, natuur, bewolkt&#10;&#10;Automatisch gegenereerde beschrijving">
            <a:extLst>
              <a:ext uri="{FF2B5EF4-FFF2-40B4-BE49-F238E27FC236}">
                <a16:creationId xmlns:a16="http://schemas.microsoft.com/office/drawing/2014/main" xmlns="" id="{A9C81F45-03E5-4C11-91F8-8123C93F1FC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14617"/>
          <a:stretch/>
        </p:blipFill>
        <p:spPr>
          <a:xfrm>
            <a:off x="117987" y="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106448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media 1" title="James – Moving On (Official Video)">
            <a:hlinkClick r:id="" action="ppaction://media"/>
            <a:extLst>
              <a:ext uri="{FF2B5EF4-FFF2-40B4-BE49-F238E27FC236}">
                <a16:creationId xmlns:a16="http://schemas.microsoft.com/office/drawing/2014/main" xmlns="" id="{8CE039BF-5EFF-4854-8A80-37EC894C9EB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17551" y="-1844703"/>
            <a:ext cx="12192000" cy="764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625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81</Words>
  <Application>Microsoft Office PowerPoint</Application>
  <PresentationFormat>Aangepast</PresentationFormat>
  <Paragraphs>16</Paragraphs>
  <Slides>9</Slides>
  <Notes>0</Notes>
  <HiddenSlides>0</HiddenSlides>
  <MMClips>1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Brigitte Sprenkels</dc:creator>
  <cp:lastModifiedBy>Louise Smit</cp:lastModifiedBy>
  <cp:revision>19</cp:revision>
  <cp:lastPrinted>2019-02-20T13:44:18Z</cp:lastPrinted>
  <dcterms:created xsi:type="dcterms:W3CDTF">2019-01-17T17:37:04Z</dcterms:created>
  <dcterms:modified xsi:type="dcterms:W3CDTF">2019-03-08T10:52:00Z</dcterms:modified>
</cp:coreProperties>
</file>